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8" r:id="rId6"/>
    <p:sldId id="309" r:id="rId7"/>
    <p:sldId id="314" r:id="rId8"/>
    <p:sldId id="310" r:id="rId9"/>
    <p:sldId id="316" r:id="rId10"/>
    <p:sldId id="312" r:id="rId11"/>
    <p:sldId id="317" r:id="rId12"/>
    <p:sldId id="311" r:id="rId13"/>
    <p:sldId id="313" r:id="rId14"/>
    <p:sldId id="31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pPr algn="ctr"/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Sitka Heading" pitchFamily="2" charset="0"/>
              </a:rPr>
              <a:t>FOODEMY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Kokila" panose="020B0604020202020204" pitchFamily="34" charset="0"/>
              </a:rPr>
              <a:t>COOK . LEARN . TEACH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8D85D-70DF-5405-518C-A7492E47E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SCOPE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836E6-8AF1-9D65-401D-3526F7DB2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3D6E2-CF3A-CC68-FD81-A114049018DD}"/>
              </a:ext>
            </a:extLst>
          </p:cNvPr>
          <p:cNvSpPr txBox="1"/>
          <p:nvPr/>
        </p:nvSpPr>
        <p:spPr>
          <a:xfrm>
            <a:off x="1309035" y="2108201"/>
            <a:ext cx="992364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ndara Light" panose="020E0502030303020204" pitchFamily="34" charset="0"/>
              </a:rPr>
              <a:t>As the whole world is shifting their work online FOODEMY would be helpful to learn cooking from anywhere at anytime.</a:t>
            </a:r>
          </a:p>
          <a:p>
            <a:endParaRPr lang="en-US" sz="2800" dirty="0">
              <a:latin typeface="Candara Light" panose="020E0502030303020204" pitchFamily="34" charset="0"/>
            </a:endParaRPr>
          </a:p>
          <a:p>
            <a:r>
              <a:rPr lang="en-US" sz="2800" dirty="0">
                <a:latin typeface="Candara Light" panose="020E0502030303020204" pitchFamily="34" charset="0"/>
              </a:rPr>
              <a:t>With further updates we plan to make special program for the tutors that once they and their contents gets verified by our team they may get revenue.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2701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D125BC6-C9E6-85BC-B819-B901E873C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5" y="-28876"/>
            <a:ext cx="12191985" cy="4578350"/>
          </a:xfrm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3618A-0BAF-CB4F-9789-8647F271D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9368" y="5380471"/>
            <a:ext cx="10113264" cy="1458178"/>
          </a:xfrm>
        </p:spPr>
        <p:txBody>
          <a:bodyPr>
            <a:normAutofit/>
          </a:bodyPr>
          <a:lstStyle/>
          <a:p>
            <a:r>
              <a:rPr lang="en-IN" dirty="0">
                <a:latin typeface="Garamond" panose="02020404030301010803" pitchFamily="18" charset="0"/>
              </a:rPr>
              <a:t>Shweta – 2205058</a:t>
            </a:r>
          </a:p>
          <a:p>
            <a:r>
              <a:rPr lang="en-IN" dirty="0">
                <a:latin typeface="Garamond" panose="02020404030301010803" pitchFamily="18" charset="0"/>
              </a:rPr>
              <a:t>Deep – 2205052</a:t>
            </a:r>
          </a:p>
          <a:p>
            <a:r>
              <a:rPr lang="en-IN" dirty="0">
                <a:latin typeface="Garamond" panose="02020404030301010803" pitchFamily="18" charset="0"/>
              </a:rPr>
              <a:t>Saket – 2205028</a:t>
            </a:r>
          </a:p>
          <a:p>
            <a:r>
              <a:rPr lang="en-IN" dirty="0" err="1">
                <a:latin typeface="Garamond" panose="02020404030301010803" pitchFamily="18" charset="0"/>
              </a:rPr>
              <a:t>Ayush</a:t>
            </a:r>
            <a:r>
              <a:rPr lang="en-IN" dirty="0">
                <a:latin typeface="Garamond" panose="02020404030301010803" pitchFamily="18" charset="0"/>
              </a:rPr>
              <a:t> Neelkanth -2205007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9844B6-E3D8-325C-B3F0-55B059C8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56" y="4613429"/>
            <a:ext cx="10113645" cy="743682"/>
          </a:xfrm>
        </p:spPr>
        <p:txBody>
          <a:bodyPr/>
          <a:lstStyle/>
          <a:p>
            <a:r>
              <a:rPr lang="en-IN" dirty="0"/>
              <a:t>Presented By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002B4A-F972-B6DF-54C6-CE4B812FA9EE}"/>
              </a:ext>
            </a:extLst>
          </p:cNvPr>
          <p:cNvSpPr txBox="1"/>
          <p:nvPr/>
        </p:nvSpPr>
        <p:spPr>
          <a:xfrm>
            <a:off x="4629751" y="2260299"/>
            <a:ext cx="6381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Aparajita" panose="02020603050405020304" pitchFamily="18" charset="0"/>
                <a:cs typeface="Aparajita" panose="02020603050405020304" pitchFamily="18" charset="0"/>
              </a:rPr>
              <a:t>THANKYOU !!</a:t>
            </a:r>
            <a:r>
              <a:rPr lang="en-IN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398DB-46F6-BEB4-36CF-1FA8B0A130E9}"/>
              </a:ext>
            </a:extLst>
          </p:cNvPr>
          <p:cNvSpPr txBox="1"/>
          <p:nvPr/>
        </p:nvSpPr>
        <p:spPr>
          <a:xfrm>
            <a:off x="8133347" y="6131293"/>
            <a:ext cx="405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Project Guide :</a:t>
            </a:r>
          </a:p>
          <a:p>
            <a:r>
              <a:rPr lang="en-IN" dirty="0">
                <a:solidFill>
                  <a:schemeClr val="bg1"/>
                </a:solidFill>
              </a:rPr>
              <a:t>Prof. Ayesha </a:t>
            </a:r>
            <a:r>
              <a:rPr lang="en-IN" dirty="0" err="1">
                <a:solidFill>
                  <a:schemeClr val="bg1"/>
                </a:solidFill>
              </a:rPr>
              <a:t>Butalia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1344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WHAT IS FOODEMY 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6CDEBC-A6F0-799E-E353-0048C164D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37077"/>
            <a:ext cx="10058400" cy="37608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FOODEMY IS A PLATFORM BY WHICH YOU GET A CHANCE TO LEARN COOKING VIA TUTORIALS AND RECEIPES THROUGH PROFFESIONALS.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THIS IS A PLATFORM WHERE YOU CAN SHARE YOUR RECEIPES AND VIDEOS SO THAT OTHERS CAN HAVE THE TASTE OF YOUR SPECIAL DISHES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0E6-D79A-092E-112B-103297E6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FOODEMY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C90FD-766F-2CE3-3623-B340B93B2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This is a platform solely dependent on cooking related things only , unlike YouTube and other applications if you will search a recipe only relevant and the popular videos will be displayed to you.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This platform gives you a chance to learn from other people’s recipes and also you can provide your own videos or recipes so that others can learn your secret recipes.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78665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961D-D43E-3442-E4F6-79F776FA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TOOLS USED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56F09-F964-CAB9-44D6-5B6251B35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3200" b="1" dirty="0"/>
              <a:t> VSCODE –</a:t>
            </a:r>
            <a:r>
              <a:rPr lang="en-IN" sz="3200" dirty="0"/>
              <a:t> Used as a coding platform.</a:t>
            </a:r>
            <a:endParaRPr lang="en-IN" sz="32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/>
              <a:t>CSS – Used to style the website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/>
              <a:t>HTML – To add every element to the website.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/>
              <a:t>JAVASCRIPT – To make the website interactive.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b="1" dirty="0"/>
              <a:t>FIGMA – </a:t>
            </a:r>
            <a:r>
              <a:rPr lang="en-IN" sz="3200" dirty="0"/>
              <a:t>Used to create attractive logos.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632366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33BFB-6217-48CE-EBA5-7DAB612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INTERFACE 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9BF530-6425-A8ED-C706-8DCAAB02E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931" y="2040823"/>
            <a:ext cx="8626736" cy="4195194"/>
          </a:xfrm>
        </p:spPr>
      </p:pic>
    </p:spTree>
    <p:extLst>
      <p:ext uri="{BB962C8B-B14F-4D97-AF65-F5344CB8AC3E}">
        <p14:creationId xmlns:p14="http://schemas.microsoft.com/office/powerpoint/2010/main" val="346928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7804-3DBB-A964-ACB0-2B61EC6A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UPLOAD INTERFACE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E4C1E8-8BDC-95A9-0B23-BCCD7AA13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117" b="6974"/>
          <a:stretch/>
        </p:blipFill>
        <p:spPr>
          <a:xfrm>
            <a:off x="1801594" y="2146435"/>
            <a:ext cx="9180831" cy="4023360"/>
          </a:xfrm>
        </p:spPr>
      </p:pic>
    </p:spTree>
    <p:extLst>
      <p:ext uri="{BB962C8B-B14F-4D97-AF65-F5344CB8AC3E}">
        <p14:creationId xmlns:p14="http://schemas.microsoft.com/office/powerpoint/2010/main" val="349450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ACE53-8989-24DF-E2FB-5A16F5B5A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FEATURES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15507-0EEE-3E0F-114B-18D55E75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1" y="3081919"/>
            <a:ext cx="2321341" cy="2733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B7ACE0-335B-E4AA-0422-369C5C977D96}"/>
              </a:ext>
            </a:extLst>
          </p:cNvPr>
          <p:cNvSpPr txBox="1"/>
          <p:nvPr/>
        </p:nvSpPr>
        <p:spPr>
          <a:xfrm>
            <a:off x="1731397" y="5896418"/>
            <a:ext cx="222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b="1" dirty="0"/>
              <a:t>LOGIN / SIGNUP  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C582B8-3C91-5CD5-A763-7FFD3AF67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765" y="3209570"/>
            <a:ext cx="5493162" cy="2478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E13A92-B6D9-139D-C0D3-AC16B052E424}"/>
              </a:ext>
            </a:extLst>
          </p:cNvPr>
          <p:cNvSpPr txBox="1"/>
          <p:nvPr/>
        </p:nvSpPr>
        <p:spPr>
          <a:xfrm>
            <a:off x="7464392" y="5735509"/>
            <a:ext cx="348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 About </a:t>
            </a:r>
            <a:endParaRPr lang="en-IN" b="1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956C8B6-2076-93A9-CF1E-7EEC98997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2527" y="1899322"/>
            <a:ext cx="10058400" cy="8929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211061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7AE7-3971-F196-E0B8-C9F561B4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FEATURES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3A0802-5618-88AE-EF3A-0B89B8457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678" y="1953928"/>
            <a:ext cx="6142158" cy="3041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125670-4DCF-1BE7-E826-50BDF5EAAA22}"/>
              </a:ext>
            </a:extLst>
          </p:cNvPr>
          <p:cNvSpPr txBox="1"/>
          <p:nvPr/>
        </p:nvSpPr>
        <p:spPr>
          <a:xfrm>
            <a:off x="1307903" y="4995512"/>
            <a:ext cx="326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b="1" dirty="0"/>
              <a:t>FEEDBACK</a:t>
            </a:r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E3540B-D970-B9F2-A086-760B8FBE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088682"/>
            <a:ext cx="6081596" cy="2906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40B2E3-3B00-B4A2-C685-2703BBF5241E}"/>
              </a:ext>
            </a:extLst>
          </p:cNvPr>
          <p:cNvSpPr txBox="1"/>
          <p:nvPr/>
        </p:nvSpPr>
        <p:spPr>
          <a:xfrm>
            <a:off x="7372952" y="5111015"/>
            <a:ext cx="37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b="1" dirty="0"/>
              <a:t>CONTACT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2077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F76BE-F82E-2261-8822-769C225B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 CASE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7C893-C6C9-AFF3-3EE1-215E39D7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EB921931-BC8A-EA0F-2004-102101A84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4" t="8478" r="13336" b="11668"/>
          <a:stretch/>
        </p:blipFill>
        <p:spPr>
          <a:xfrm>
            <a:off x="3180092" y="1944572"/>
            <a:ext cx="5831815" cy="43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825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{A87EB51B-AD55-4D25-8146-8D4F1FFCEA27}tf11437505_win32</Template>
  <TotalTime>599</TotalTime>
  <Words>258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Microsoft YaHei UI</vt:lpstr>
      <vt:lpstr>Aparajita</vt:lpstr>
      <vt:lpstr>Calibri</vt:lpstr>
      <vt:lpstr>Candara Light</vt:lpstr>
      <vt:lpstr>Garamond</vt:lpstr>
      <vt:lpstr>Georgia Pro Cond Light</vt:lpstr>
      <vt:lpstr>Sitka Heading</vt:lpstr>
      <vt:lpstr>Speak Pro</vt:lpstr>
      <vt:lpstr>Wingdings</vt:lpstr>
      <vt:lpstr>RetrospectVTI</vt:lpstr>
      <vt:lpstr>FOODEMY </vt:lpstr>
      <vt:lpstr> WHAT IS FOODEMY ?</vt:lpstr>
      <vt:lpstr>WHY FOODEMY ?</vt:lpstr>
      <vt:lpstr>TOOLS USED  </vt:lpstr>
      <vt:lpstr>INTERFACE </vt:lpstr>
      <vt:lpstr>UPLOAD INTERFACE </vt:lpstr>
      <vt:lpstr>FEATURES </vt:lpstr>
      <vt:lpstr>FEATURES </vt:lpstr>
      <vt:lpstr>USE CASE </vt:lpstr>
      <vt:lpstr>FUTURE SCOPE </vt:lpstr>
      <vt:lpstr>Presented By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FOODEMY </dc:title>
  <dc:creator>Shweta Pasi</dc:creator>
  <cp:lastModifiedBy>Shweta Pasi</cp:lastModifiedBy>
  <cp:revision>5</cp:revision>
  <dcterms:created xsi:type="dcterms:W3CDTF">2022-06-02T20:15:28Z</dcterms:created>
  <dcterms:modified xsi:type="dcterms:W3CDTF">2022-06-06T08:41:32Z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